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1" r:id="rId6"/>
    <p:sldId id="260" r:id="rId7"/>
    <p:sldId id="264" r:id="rId8"/>
    <p:sldId id="265" r:id="rId9"/>
    <p:sldId id="267" r:id="rId10"/>
    <p:sldId id="269" r:id="rId11"/>
    <p:sldId id="27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13E606-C4A3-406C-B9E4-0BAF20A7643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16E1A5-2BC3-448E-997B-D8D828B8F1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PARCC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Student Presentation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51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64901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Drop-down Boxes and Math Tools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7653"/>
            <a:ext cx="72771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19400"/>
            <a:ext cx="2065866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5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Sample Open-ended </a:t>
            </a:r>
            <a:r>
              <a:rPr lang="en-US" dirty="0"/>
              <a:t>M</a:t>
            </a:r>
            <a:r>
              <a:rPr lang="en-US" dirty="0" smtClean="0"/>
              <a:t>ath Item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15" y="533400"/>
            <a:ext cx="709612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71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12" y="5029200"/>
            <a:ext cx="8382000" cy="9317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Incomplete items are NOT Flagged!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1214" y="762000"/>
            <a:ext cx="7526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Review Your Test!!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44" y="1685330"/>
            <a:ext cx="6738937" cy="358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69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53000"/>
            <a:ext cx="8183880" cy="1051560"/>
          </a:xfrm>
        </p:spPr>
        <p:txBody>
          <a:bodyPr/>
          <a:lstStyle/>
          <a:p>
            <a:r>
              <a:rPr lang="en-US" dirty="0" smtClean="0"/>
              <a:t>Student Skills for Online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Navigation</a:t>
            </a:r>
          </a:p>
          <a:p>
            <a:r>
              <a:rPr lang="en-US" dirty="0" smtClean="0"/>
              <a:t>Click and highlight (Select)</a:t>
            </a:r>
          </a:p>
          <a:p>
            <a:r>
              <a:rPr lang="en-US" dirty="0" smtClean="0"/>
              <a:t>Drop-down selection</a:t>
            </a:r>
          </a:p>
          <a:p>
            <a:r>
              <a:rPr lang="en-US" dirty="0" smtClean="0"/>
              <a:t>Drag and Drop Answers</a:t>
            </a:r>
          </a:p>
          <a:p>
            <a:r>
              <a:rPr lang="en-US" dirty="0" smtClean="0"/>
              <a:t>Typed Responses (Open Ended)</a:t>
            </a:r>
          </a:p>
          <a:p>
            <a:r>
              <a:rPr lang="en-US" dirty="0" smtClean="0"/>
              <a:t>Multiple Choice Select</a:t>
            </a:r>
          </a:p>
          <a:p>
            <a:r>
              <a:rPr lang="en-US" dirty="0" smtClean="0"/>
              <a:t>Changing answers</a:t>
            </a:r>
          </a:p>
          <a:p>
            <a:r>
              <a:rPr lang="en-US" dirty="0" smtClean="0"/>
              <a:t>Two Part questions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3440113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73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13433"/>
            <a:ext cx="8183880" cy="1051560"/>
          </a:xfrm>
        </p:spPr>
        <p:txBody>
          <a:bodyPr/>
          <a:lstStyle/>
          <a:p>
            <a:r>
              <a:rPr lang="en-US" dirty="0" smtClean="0"/>
              <a:t>Assessment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background/foreground colors</a:t>
            </a:r>
          </a:p>
          <a:p>
            <a:r>
              <a:rPr lang="en-US" dirty="0" smtClean="0"/>
              <a:t>Line Reader</a:t>
            </a:r>
          </a:p>
          <a:p>
            <a:r>
              <a:rPr lang="en-US" dirty="0" smtClean="0"/>
              <a:t>Magnifier</a:t>
            </a:r>
          </a:p>
          <a:p>
            <a:r>
              <a:rPr lang="en-US" dirty="0" smtClean="0"/>
              <a:t>Hide/Mask Answers</a:t>
            </a:r>
          </a:p>
          <a:p>
            <a:r>
              <a:rPr lang="en-US" b="1" dirty="0" smtClean="0"/>
              <a:t>Answer Eliminator</a:t>
            </a:r>
          </a:p>
          <a:p>
            <a:r>
              <a:rPr lang="en-US" dirty="0"/>
              <a:t>Ruler/Protractor</a:t>
            </a:r>
          </a:p>
          <a:p>
            <a:r>
              <a:rPr lang="en-US" dirty="0" smtClean="0"/>
              <a:t>Math Symbols</a:t>
            </a:r>
            <a:endParaRPr lang="en-US" dirty="0"/>
          </a:p>
          <a:p>
            <a:r>
              <a:rPr lang="en-US" dirty="0" smtClean="0"/>
              <a:t>Flag questions for review</a:t>
            </a:r>
          </a:p>
          <a:p>
            <a:r>
              <a:rPr lang="en-US" dirty="0" smtClean="0"/>
              <a:t>Review marked items</a:t>
            </a:r>
          </a:p>
          <a:p>
            <a:r>
              <a:rPr lang="en-US" dirty="0" smtClean="0"/>
              <a:t>Editor Toolbar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043" y="1447800"/>
            <a:ext cx="3374212" cy="307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50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876800"/>
            <a:ext cx="8183880" cy="1051560"/>
          </a:xfrm>
        </p:spPr>
        <p:txBody>
          <a:bodyPr/>
          <a:lstStyle/>
          <a:p>
            <a:r>
              <a:rPr lang="en-US" dirty="0" smtClean="0"/>
              <a:t>Assessment Tools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6790"/>
            <a:ext cx="8305800" cy="31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883829"/>
            <a:ext cx="315277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Up Arrow 3"/>
          <p:cNvSpPr/>
          <p:nvPr/>
        </p:nvSpPr>
        <p:spPr>
          <a:xfrm>
            <a:off x="2194141" y="883828"/>
            <a:ext cx="321502" cy="1019943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273726" y="875478"/>
            <a:ext cx="449371" cy="1706971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5643" y="2590800"/>
            <a:ext cx="2561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Used to eliminate answers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36786" y="19413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Flag – to Review test question later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381000" y="457200"/>
            <a:ext cx="1143000" cy="6096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772" y="1066800"/>
            <a:ext cx="2003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Previous or next test page</a:t>
            </a:r>
            <a:endParaRPr lang="en-US" sz="1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8577"/>
            <a:ext cx="3553420" cy="164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458" y="3962400"/>
            <a:ext cx="6461342" cy="143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49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" y="4887011"/>
            <a:ext cx="8183880" cy="1051560"/>
          </a:xfrm>
        </p:spPr>
        <p:txBody>
          <a:bodyPr/>
          <a:lstStyle/>
          <a:p>
            <a:r>
              <a:rPr lang="en-US" dirty="0" smtClean="0"/>
              <a:t>Reading the Questions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970729" cy="308701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Up Arrow 3"/>
          <p:cNvSpPr/>
          <p:nvPr/>
        </p:nvSpPr>
        <p:spPr>
          <a:xfrm>
            <a:off x="4267200" y="2821876"/>
            <a:ext cx="251564" cy="13716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4495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scroll bar to view entire passage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23900" y="2782082"/>
            <a:ext cx="533400" cy="31367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762000" y="3200400"/>
            <a:ext cx="457200" cy="9906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441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Numbered Paragraphs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6705600" y="3507676"/>
            <a:ext cx="251564" cy="53092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1409" y="4050268"/>
            <a:ext cx="2827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 Choice Items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83482" y="2311766"/>
            <a:ext cx="64718" cy="66448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578" y="4871229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Tips for Reading the 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81000" y="685800"/>
            <a:ext cx="3047999" cy="348996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smtClean="0"/>
              <a:t>Read each question CAREFULLY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/>
              <a:t>W</a:t>
            </a:r>
            <a:r>
              <a:rPr lang="en-US" dirty="0" smtClean="0"/>
              <a:t>hat is the question asking you to answer</a:t>
            </a:r>
            <a:br>
              <a:rPr lang="en-US" dirty="0" smtClean="0"/>
            </a:b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Does the answer require multiple responses or more than one task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685800"/>
            <a:ext cx="5181459" cy="4711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3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Question Types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317482" y="685800"/>
            <a:ext cx="3779040" cy="42336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Questions can be based on: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 smtClean="0"/>
              <a:t>Narrative (text)</a:t>
            </a:r>
          </a:p>
          <a:p>
            <a:endParaRPr lang="en-US" sz="2000" dirty="0"/>
          </a:p>
          <a:p>
            <a:r>
              <a:rPr lang="en-US" sz="2000" dirty="0" smtClean="0"/>
              <a:t>Video/Audio</a:t>
            </a:r>
          </a:p>
          <a:p>
            <a:endParaRPr lang="en-US" sz="2000" dirty="0"/>
          </a:p>
          <a:p>
            <a:r>
              <a:rPr lang="en-US" sz="2000" dirty="0" smtClean="0"/>
              <a:t>Images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7" y="685800"/>
            <a:ext cx="4801827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21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7" y="5486400"/>
            <a:ext cx="53054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49160" y="533400"/>
            <a:ext cx="7239000" cy="13234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Tips for Completing Open-ended Questions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3375" y="2057400"/>
            <a:ext cx="6934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Pre-write 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Type using formal writing techniques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 smtClean="0"/>
              <a:t>Complete sentences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 smtClean="0"/>
              <a:t>Use formal language not texting language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Check punctuation and grammar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Spell check – </a:t>
            </a:r>
            <a:r>
              <a:rPr lang="en-US" dirty="0"/>
              <a:t>A</a:t>
            </a:r>
            <a:r>
              <a:rPr lang="en-US" dirty="0" smtClean="0"/>
              <a:t>uto correct NOT built into PARCC	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Use editing tools where appropriate</a:t>
            </a:r>
          </a:p>
        </p:txBody>
      </p:sp>
    </p:spTree>
    <p:extLst>
      <p:ext uri="{BB962C8B-B14F-4D97-AF65-F5344CB8AC3E}">
        <p14:creationId xmlns:p14="http://schemas.microsoft.com/office/powerpoint/2010/main" val="16013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223" y="533400"/>
            <a:ext cx="8183880" cy="1051560"/>
          </a:xfrm>
        </p:spPr>
        <p:txBody>
          <a:bodyPr>
            <a:noAutofit/>
          </a:bodyPr>
          <a:lstStyle/>
          <a:p>
            <a:r>
              <a:rPr lang="en-US" dirty="0" smtClean="0"/>
              <a:t>Check test for completion before turning in!!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84072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6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1148</TotalTime>
  <Words>151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Verdana</vt:lpstr>
      <vt:lpstr>Wingdings</vt:lpstr>
      <vt:lpstr>Wingdings 2</vt:lpstr>
      <vt:lpstr>Aspect</vt:lpstr>
      <vt:lpstr>PARCC</vt:lpstr>
      <vt:lpstr>Student Skills for Online Test</vt:lpstr>
      <vt:lpstr>Assessment Tools</vt:lpstr>
      <vt:lpstr>Assessment Tools</vt:lpstr>
      <vt:lpstr>Reading the Questions</vt:lpstr>
      <vt:lpstr>Tips for Reading the Questions</vt:lpstr>
      <vt:lpstr>More Question Types</vt:lpstr>
      <vt:lpstr>PowerPoint Presentation</vt:lpstr>
      <vt:lpstr>Check test for completion before turning in!!</vt:lpstr>
      <vt:lpstr>Drop-down Boxes and Math Tools</vt:lpstr>
      <vt:lpstr>Sample Open-ended Math Item</vt:lpstr>
      <vt:lpstr>Incomplete items are NOT Flagged!</vt:lpstr>
    </vt:vector>
  </TitlesOfParts>
  <Company>Millville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Assessment Tools</dc:title>
  <dc:creator>Graham, Dr. Carmelita</dc:creator>
  <cp:lastModifiedBy>Daigle, Lauren</cp:lastModifiedBy>
  <cp:revision>39</cp:revision>
  <dcterms:created xsi:type="dcterms:W3CDTF">2014-01-24T15:58:06Z</dcterms:created>
  <dcterms:modified xsi:type="dcterms:W3CDTF">2014-10-05T22:57:58Z</dcterms:modified>
</cp:coreProperties>
</file>